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3c16bffb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3c16bffb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3c16bffb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3c16bffb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10aa9e7f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10aa9e7f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11fe60e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11fe60e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1aea8c94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1aea8c94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Milestone 1 will be evaluated based on these criteria: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  1. Literature Survey / Past Related Work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  2. Data Collection Difficulty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  3. Novelty (e.g., Scientific / Business Value)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  4. Technical Challenge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  5. Milestone Planning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  6. Presentation / Writing Clarity &amp; Quality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10aa9e7fb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10aa9e7fb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37ca98c6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37ca98c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f11fe60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f11fe60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</a:t>
            </a:r>
            <a:r>
              <a:rPr lang="en"/>
              <a:t>olo vs 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14526439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14526439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3c16bffb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3c16bffb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3c16bffb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3c16bffb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3c16bff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3c16bff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3c16bffb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3c16bffb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26.png"/><Relationship Id="rId5" Type="http://schemas.openxmlformats.org/officeDocument/2006/relationships/image" Target="../media/image24.jpg"/><Relationship Id="rId6" Type="http://schemas.openxmlformats.org/officeDocument/2006/relationships/image" Target="../media/image22.png"/><Relationship Id="rId7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21.png"/><Relationship Id="rId9" Type="http://schemas.openxmlformats.org/officeDocument/2006/relationships/image" Target="../media/image23.jp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9.jpg"/><Relationship Id="rId8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hyperlink" Target="https://www.kaggle.com/mateuszbuda/lgg-mri-segmentation" TargetMode="External"/><Relationship Id="rId5" Type="http://schemas.openxmlformats.org/officeDocument/2006/relationships/hyperlink" Target="https://www.kaggle.com/loaiabdalslam/brain-tumor-mri-classification-vgg16" TargetMode="External"/><Relationship Id="rId6" Type="http://schemas.openxmlformats.org/officeDocument/2006/relationships/hyperlink" Target="https://github.com/AntonMu/TrainYourOwnYOLO/tree/master/1_Image_Annotation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hyperlink" Target="https://github.com/AntonMu/TrainYourOwnYOLO/blob/master/1_Image_Annotation" TargetMode="External"/><Relationship Id="rId5" Type="http://schemas.openxmlformats.org/officeDocument/2006/relationships/hyperlink" Target="https://github.com/AntonMu/TrainYourOwnYOLO/blob/master/2_Training" TargetMode="External"/><Relationship Id="rId6" Type="http://schemas.openxmlformats.org/officeDocument/2006/relationships/hyperlink" Target="https://github.com/AntonMu/TrainYourOwnYOLO/blob/master/3_Inferenc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12.jpg"/><Relationship Id="rId7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35225"/>
            <a:ext cx="5187900" cy="23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AI to explore the Brain Tumor dataset</a:t>
            </a:r>
            <a:endParaRPr b="1"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-- Medical Image Analysis</a:t>
            </a:r>
            <a:endParaRPr b="1"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Milestone 3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142275"/>
            <a:ext cx="29919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Yuyang Zhu yz3691</a:t>
            </a: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Tianle Zhu tz2434</a:t>
            </a: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1980" r="0" t="0"/>
          <a:stretch/>
        </p:blipFill>
        <p:spPr>
          <a:xfrm>
            <a:off x="5865575" y="0"/>
            <a:ext cx="3430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267075"/>
            <a:ext cx="85206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Challenges -- </a:t>
            </a: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YOLO vs U-net: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765375"/>
            <a:ext cx="7455300" cy="21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Prediction accuracy for test images: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 are using manual encoding scores to calculate the accuracy of predicted images: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005025" y="1117725"/>
            <a:ext cx="56973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700" y="1485550"/>
            <a:ext cx="878725" cy="8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313" y="1485548"/>
            <a:ext cx="878725" cy="8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563413" y="2445050"/>
            <a:ext cx="39267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Accurate prediction(yellow line is the true mask,green line is predicted mask)</a:t>
            </a:r>
            <a:endParaRPr sz="1600"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5013" y="1485550"/>
            <a:ext cx="878725" cy="8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5650" y="1485538"/>
            <a:ext cx="878725" cy="8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4962800" y="2348925"/>
            <a:ext cx="3976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Inaccurate prediction</a:t>
            </a:r>
            <a:endParaRPr sz="1600"/>
          </a:p>
        </p:txBody>
      </p:sp>
      <p:sp>
        <p:nvSpPr>
          <p:cNvPr id="141" name="Google Shape;141;p22"/>
          <p:cNvSpPr txBox="1"/>
          <p:nvPr/>
        </p:nvSpPr>
        <p:spPr>
          <a:xfrm>
            <a:off x="469800" y="3084450"/>
            <a:ext cx="8204400" cy="1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U-net accuracy: 91.125%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YOLO accuracy:90.625%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result is quite similar, in most inaccurate predictions, they both make similar mistakes(especially when the mask itself is small or indistinguishable). But other than that U-net is most likely to make false negative predictions, while YOLO is more likely to make false positive predictions and rarely have false negatives(1 in 160)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224225"/>
            <a:ext cx="85206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Challenges -- </a:t>
            </a: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YOLO vs U-net: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59550" y="750425"/>
            <a:ext cx="8784600" cy="15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Generalizing to other datasets: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 are only training the current model on Brain MRI segmentation dataset, but the Brain tumor dataset actually shares very similar features with the Brain MRI 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segmentation </a:t>
            </a:r>
            <a:r>
              <a:rPr lang="en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dataset, so whether the model can be generalized to a similar dataset could be a good measurement of the model goodness.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425500" y="3776500"/>
            <a:ext cx="8204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359550" y="2452913"/>
            <a:ext cx="3576300" cy="1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Unet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: Perform poorly on the 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similar 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dataset, it only predicts 20% percent of the abnormal parts and has about 30% of false positive rate, looks like it fails to find features like abnormal distensions in the image.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484100" y="2201800"/>
            <a:ext cx="43482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YOLO: 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YOLO is doing much better when we are generalizing the dataset. It stills has a small false positive rate, but it has a much higher true positive rate(about 84%) than U-net. Which shows that YOLO is a more generalized model and 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we can expect that YOLO would have better performance when we have other similar Brain MRI images.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00" y="3854825"/>
            <a:ext cx="1079575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9063" y="3854825"/>
            <a:ext cx="1079575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3650" y="3854825"/>
            <a:ext cx="1079575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5775" y="3836825"/>
            <a:ext cx="107899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7850" y="3836825"/>
            <a:ext cx="107899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89925" y="3836825"/>
            <a:ext cx="1078992" cy="121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267075"/>
            <a:ext cx="85206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Exploration and Discussion</a:t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984975"/>
            <a:ext cx="7482000" cy="3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 model struggles with small objects such as cannot detect minor brain tumor, we explored other detection systems to deal with this problem.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R-CNN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Similarities: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proposes potential bounding boxes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uses the convolutional feature to score those boxes.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Differences: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uses region proposals instead of sliding windows to find objects in images.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classifies each region using class-specific linear SVMs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non-max suppression eliminates duplicate detections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26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Reference </a:t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rgbClr val="000000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https://www.kaggle.com/mateuszbuda/lgg-mri-segmentation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rgbClr val="000000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https://www.kaggle.com/loaiabdalslam/brain-tumor-mri-classification-vgg16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K. He, X. Zhang, S. Ren, and J. Sun. Deep residual learning for image recognition.In Proceedings of the IEEE conference on computer vision and pattern recognition,pages 770–778, 2016.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K. Simonyan and A. Zisserman. Very deep convolutional networks for large-scale image recognition.arXiv preprint arXiv:1409.1556, 2014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rgbClr val="000000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https://github.com/AntonMu/TrainYourOwnYOLO/tree/master/1_Image_Annotation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6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Char char="●"/>
            </a:pPr>
            <a:r>
              <a:rPr b="1" lang="en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Recap</a:t>
            </a:r>
            <a:endParaRPr b="1"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Char char="●"/>
            </a:pPr>
            <a:r>
              <a:rPr b="1" lang="en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Implementation and progress of the project</a:t>
            </a:r>
            <a:endParaRPr b="1"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Char char="●"/>
            </a:pPr>
            <a:r>
              <a:rPr b="1" lang="en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Challenges and solutions</a:t>
            </a:r>
            <a:endParaRPr b="1"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Char char="●"/>
            </a:pPr>
            <a:r>
              <a:rPr b="1" lang="en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Exploration and discussion</a:t>
            </a:r>
            <a:endParaRPr b="1"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Char char="●"/>
            </a:pPr>
            <a:r>
              <a:rPr b="1" lang="en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Reference</a:t>
            </a:r>
            <a:endParaRPr b="1"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5005025" y="1117725"/>
            <a:ext cx="56973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67075"/>
            <a:ext cx="8520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Project Recap</a:t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67875" y="4189475"/>
            <a:ext cx="69945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400775" y="711750"/>
            <a:ext cx="8194800" cy="4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b="1"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bject for Milestone Three：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 detection -- YOLO (Brain MRI dataset)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Datasets: 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Brain Tumor Dataset: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155 brain MRI images with tumor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98 brain MRI images without tumor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Brain MRI Segmentation dataset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4568 brain MRI images from 110 patients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Brain MRI dataset: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Combine the Brain Tumor Dataset with the Brain MRI Segmentation dataset(our next step)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51400" y="32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Project Recap</a:t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005025" y="1117725"/>
            <a:ext cx="56973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290375" y="715725"/>
            <a:ext cx="6905700" cy="4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Pipeline: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Image Annotation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[1]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Install Visual Object Tagging Tool (VoTT)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Annotate images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Training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Download pre-trained weights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 custom YOLO model on annotated images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romanLcPeriod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Brain Tumor Dataset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romanLcPeriod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Brain MRI Segmentation dataset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Inference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Detect objects in new images (the testing dataset)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romanLcPeriod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Brain Tumor Dataset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romanLcPeriod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Brain MRI Segmentation dataset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67075"/>
            <a:ext cx="85206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Implementation and Progress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343850" y="715725"/>
            <a:ext cx="69135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Preprocessing: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Filter out some starting and ending images for each patient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Giving a rectangular label to every image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75" y="1935500"/>
            <a:ext cx="2011679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350" y="1935500"/>
            <a:ext cx="2011679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318275" y="4338000"/>
            <a:ext cx="7190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Sample Inputs                                      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 invalid images in prediction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3125" y="1935488"/>
            <a:ext cx="201168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6063" y="1935500"/>
            <a:ext cx="201168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67075"/>
            <a:ext cx="85206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Implementation and Progress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311700" y="717075"/>
            <a:ext cx="6905700" cy="4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the model: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First train it on the Brain Tumor MRI dataset, then train on the Brain MRI segmentation dataset.	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 weights downloaded from darknet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2520" l="0" r="0" t="-2520"/>
          <a:stretch/>
        </p:blipFill>
        <p:spPr>
          <a:xfrm>
            <a:off x="311700" y="1889350"/>
            <a:ext cx="6702802" cy="28137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2343100" y="4703125"/>
            <a:ext cx="2640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fast YOLO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67075"/>
            <a:ext cx="85206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Implementation and Progress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366025" y="717075"/>
            <a:ext cx="88323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Results: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Brain Tumor dataset:    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                  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Brain MRI segmentation dataset: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5133" l="14969" r="13025" t="3692"/>
          <a:stretch/>
        </p:blipFill>
        <p:spPr>
          <a:xfrm>
            <a:off x="294125" y="1657348"/>
            <a:ext cx="1371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675" y="1657350"/>
            <a:ext cx="1371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5">
            <a:alphaModFix/>
          </a:blip>
          <a:srcRect b="0" l="0" r="0" t="882"/>
          <a:stretch/>
        </p:blipFill>
        <p:spPr>
          <a:xfrm>
            <a:off x="3433225" y="1657350"/>
            <a:ext cx="1371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225" y="1657350"/>
            <a:ext cx="1371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5850" y="1657338"/>
            <a:ext cx="13716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434325" y="3732100"/>
            <a:ext cx="66957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The bounding box is the predicted label of the image, and the number on it shows the probability likelihood of the prediction(0-1)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267075"/>
            <a:ext cx="85206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Challenges and Solution</a:t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962650"/>
            <a:ext cx="79200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 labeling might be 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erroneous since we are manually labeling the images(and some masks are indistinguishable).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 model struggles with small objects that appear in groups(such as tiny brain tumor features)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25" y="2005461"/>
            <a:ext cx="1132575" cy="11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8500" y="2005463"/>
            <a:ext cx="1132575" cy="11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3353775" y="1897213"/>
            <a:ext cx="4932900" cy="12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Some masks are highly indistinguishable in the original image, we cannot give a very accurate label unless we plot the outline of the mask in the image.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267075"/>
            <a:ext cx="85206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rebuchet MS"/>
                <a:ea typeface="Trebuchet MS"/>
                <a:cs typeface="Trebuchet MS"/>
                <a:sym typeface="Trebuchet MS"/>
              </a:rPr>
              <a:t>Challenges -- </a:t>
            </a:r>
            <a:r>
              <a:rPr b="1" lang="en" sz="2200">
                <a:latin typeface="Trebuchet MS"/>
                <a:ea typeface="Trebuchet MS"/>
                <a:cs typeface="Trebuchet MS"/>
                <a:sym typeface="Trebuchet MS"/>
              </a:rPr>
              <a:t>YOLO vs U-net:</a:t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75" y="1782525"/>
            <a:ext cx="3309275" cy="23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325" y="1773750"/>
            <a:ext cx="3309275" cy="2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391275" y="4102800"/>
            <a:ext cx="3976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U-net(using cross-entropy)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866325" y="4094025"/>
            <a:ext cx="39768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YOLO(using customized yolo loss),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Which is using a more flexible learning rate and batch size in training.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391275" y="765375"/>
            <a:ext cx="6330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rebuchet MS"/>
                <a:ea typeface="Trebuchet MS"/>
                <a:cs typeface="Trebuchet MS"/>
                <a:sym typeface="Trebuchet MS"/>
              </a:rPr>
              <a:t>Loss function plot:</a:t>
            </a:r>
            <a:endParaRPr b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